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1"/>
    <p:restoredTop sz="94424"/>
  </p:normalViewPr>
  <p:slideViewPr>
    <p:cSldViewPr>
      <p:cViewPr>
        <p:scale>
          <a:sx n="130" d="100"/>
          <a:sy n="130" d="100"/>
        </p:scale>
        <p:origin x="114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063952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5">
  <a:themeElements>
    <a:clrScheme name="Theme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17207</TotalTime>
  <Words>0</Words>
  <Application>Microsoft Macintosh PowerPoint</Application>
  <PresentationFormat>On-screen Show (4:3)</PresentationFormat>
  <Paragraphs>0</Paragraphs>
  <Slides>195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196" baseType="lpstr">
      <vt:lpstr>Theme25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Pranjal Kumar</cp:lastModifiedBy>
  <cp:revision>1</cp:revision>
  <dcterms:created xsi:type="dcterms:W3CDTF">2024-03-28T10:54:15Z</dcterms:created>
  <dcterms:modified xsi:type="dcterms:W3CDTF">2024-04-12T15:19:49Z</dcterms:modified>
  <cp:category/>
</cp:coreProperties>
</file>